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BDC"/>
    <a:srgbClr val="59543E"/>
    <a:srgbClr val="575138"/>
    <a:srgbClr val="47432F"/>
    <a:srgbClr val="B8B8B8"/>
    <a:srgbClr val="FFF5D0"/>
    <a:srgbClr val="E9D88B"/>
    <a:srgbClr val="FFE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1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5.png"/><Relationship Id="rId7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93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93.png"/><Relationship Id="rId3" Type="http://schemas.openxmlformats.org/officeDocument/2006/relationships/image" Target="../media/image100.png"/><Relationship Id="rId7" Type="http://schemas.openxmlformats.org/officeDocument/2006/relationships/image" Target="../media/image105.png"/><Relationship Id="rId12" Type="http://schemas.openxmlformats.org/officeDocument/2006/relationships/image" Target="../media/image1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2.png"/><Relationship Id="rId5" Type="http://schemas.openxmlformats.org/officeDocument/2006/relationships/image" Target="../media/image102.png"/><Relationship Id="rId10" Type="http://schemas.openxmlformats.org/officeDocument/2006/relationships/image" Target="../media/image109.png"/><Relationship Id="rId4" Type="http://schemas.openxmlformats.org/officeDocument/2006/relationships/image" Target="../media/image101.png"/><Relationship Id="rId9" Type="http://schemas.openxmlformats.org/officeDocument/2006/relationships/image" Target="../media/image108.png"/><Relationship Id="rId1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99.png"/><Relationship Id="rId3" Type="http://schemas.openxmlformats.org/officeDocument/2006/relationships/image" Target="../media/image100.png"/><Relationship Id="rId7" Type="http://schemas.openxmlformats.org/officeDocument/2006/relationships/image" Target="../media/image105.png"/><Relationship Id="rId12" Type="http://schemas.openxmlformats.org/officeDocument/2006/relationships/image" Target="../media/image121.png"/><Relationship Id="rId17" Type="http://schemas.openxmlformats.org/officeDocument/2006/relationships/image" Target="../media/image93.png"/><Relationship Id="rId2" Type="http://schemas.openxmlformats.org/officeDocument/2006/relationships/image" Target="../media/image2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27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1.png"/><Relationship Id="rId4" Type="http://schemas.openxmlformats.org/officeDocument/2006/relationships/image" Target="../media/image137.png"/><Relationship Id="rId9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jp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3.png"/><Relationship Id="rId7" Type="http://schemas.openxmlformats.org/officeDocument/2006/relationships/image" Target="../media/image16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23.png"/><Relationship Id="rId21" Type="http://schemas.openxmlformats.org/officeDocument/2006/relationships/image" Target="../media/image187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69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12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49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48.png"/><Relationship Id="rId4" Type="http://schemas.openxmlformats.org/officeDocument/2006/relationships/image" Target="../media/image83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2112F0C-F6A6-CBFA-9F03-BECCF824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304" y="-54451"/>
            <a:ext cx="19081304" cy="10464551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610BBBDC-8D20-120E-E3E6-8CCC927904DD}"/>
              </a:ext>
            </a:extLst>
          </p:cNvPr>
          <p:cNvSpPr/>
          <p:nvPr/>
        </p:nvSpPr>
        <p:spPr>
          <a:xfrm>
            <a:off x="-76200" y="-37418"/>
            <a:ext cx="16732937" cy="10363200"/>
          </a:xfrm>
          <a:custGeom>
            <a:avLst/>
            <a:gdLst>
              <a:gd name="connsiteX0" fmla="*/ 0 w 16078200"/>
              <a:gd name="connsiteY0" fmla="*/ 0 h 10287000"/>
              <a:gd name="connsiteX1" fmla="*/ 16078200 w 16078200"/>
              <a:gd name="connsiteY1" fmla="*/ 0 h 10287000"/>
              <a:gd name="connsiteX2" fmla="*/ 16078200 w 16078200"/>
              <a:gd name="connsiteY2" fmla="*/ 73774 h 10287000"/>
              <a:gd name="connsiteX3" fmla="*/ 10592290 w 16078200"/>
              <a:gd name="connsiteY3" fmla="*/ 10285713 h 10287000"/>
              <a:gd name="connsiteX4" fmla="*/ 10600454 w 16078200"/>
              <a:gd name="connsiteY4" fmla="*/ 10285713 h 10287000"/>
              <a:gd name="connsiteX5" fmla="*/ 10598486 w 16078200"/>
              <a:gd name="connsiteY5" fmla="*/ 10287000 h 10287000"/>
              <a:gd name="connsiteX6" fmla="*/ 0 w 16078200"/>
              <a:gd name="connsiteY6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78200" h="10287000">
                <a:moveTo>
                  <a:pt x="0" y="0"/>
                </a:moveTo>
                <a:lnTo>
                  <a:pt x="16078200" y="0"/>
                </a:lnTo>
                <a:lnTo>
                  <a:pt x="16078200" y="73774"/>
                </a:lnTo>
                <a:lnTo>
                  <a:pt x="10592290" y="10285713"/>
                </a:lnTo>
                <a:lnTo>
                  <a:pt x="10600454" y="10285713"/>
                </a:lnTo>
                <a:lnTo>
                  <a:pt x="10598486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E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100" dirty="0"/>
              <a:t>98</a:t>
            </a:r>
            <a:endParaRPr lang="ko-KR" altLang="en-US" sz="11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923813" y="2950610"/>
            <a:ext cx="1380553" cy="1457250"/>
            <a:chOff x="5923813" y="2950610"/>
            <a:chExt cx="1380553" cy="1457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3813" y="2950610"/>
              <a:ext cx="1380553" cy="14572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8" y="7167251"/>
            <a:ext cx="2523751" cy="7971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3161" y="7706444"/>
            <a:ext cx="2926649" cy="7197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535" y="1655888"/>
            <a:ext cx="5974610" cy="808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0600" y="7030197"/>
            <a:ext cx="667045" cy="704103"/>
            <a:chOff x="984033" y="7100600"/>
            <a:chExt cx="667045" cy="7041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4033" y="7100600"/>
              <a:ext cx="667045" cy="70410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1087" y="4537576"/>
            <a:ext cx="8226594" cy="1137013"/>
          </a:xfrm>
          <a:prstGeom prst="rect">
            <a:avLst/>
          </a:prstGeom>
        </p:spPr>
      </p:pic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DC700167-91DD-C902-E7D0-7F5A13C51EC5}"/>
              </a:ext>
            </a:extLst>
          </p:cNvPr>
          <p:cNvSpPr/>
          <p:nvPr/>
        </p:nvSpPr>
        <p:spPr>
          <a:xfrm flipH="1">
            <a:off x="8583237" y="-44748"/>
            <a:ext cx="8103162" cy="7550448"/>
          </a:xfrm>
          <a:custGeom>
            <a:avLst/>
            <a:gdLst>
              <a:gd name="connsiteX0" fmla="*/ 0 w 7657665"/>
              <a:gd name="connsiteY0" fmla="*/ 0 h 7065042"/>
              <a:gd name="connsiteX1" fmla="*/ 3936519 w 7657665"/>
              <a:gd name="connsiteY1" fmla="*/ 7065042 h 7065042"/>
              <a:gd name="connsiteX2" fmla="*/ 7657665 w 7657665"/>
              <a:gd name="connsiteY2" fmla="*/ 7065042 h 706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7665" h="7065042">
                <a:moveTo>
                  <a:pt x="0" y="0"/>
                </a:moveTo>
                <a:lnTo>
                  <a:pt x="3936519" y="7065042"/>
                </a:lnTo>
                <a:lnTo>
                  <a:pt x="7657665" y="7065042"/>
                </a:lnTo>
                <a:close/>
              </a:path>
            </a:pathLst>
          </a:custGeom>
          <a:solidFill>
            <a:srgbClr val="E9D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3DC15C4-B7A5-C9B9-B163-1F3FAC2BE8A0}"/>
              </a:ext>
            </a:extLst>
          </p:cNvPr>
          <p:cNvSpPr/>
          <p:nvPr/>
        </p:nvSpPr>
        <p:spPr>
          <a:xfrm flipH="1">
            <a:off x="151015" y="5588693"/>
            <a:ext cx="13429196" cy="4688541"/>
          </a:xfrm>
          <a:custGeom>
            <a:avLst/>
            <a:gdLst>
              <a:gd name="connsiteX0" fmla="*/ 0 w 13429196"/>
              <a:gd name="connsiteY0" fmla="*/ 0 h 4688541"/>
              <a:gd name="connsiteX1" fmla="*/ 2602003 w 13429196"/>
              <a:gd name="connsiteY1" fmla="*/ 4688541 h 4688541"/>
              <a:gd name="connsiteX2" fmla="*/ 13429196 w 13429196"/>
              <a:gd name="connsiteY2" fmla="*/ 4688541 h 468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9196" h="4688541">
                <a:moveTo>
                  <a:pt x="0" y="0"/>
                </a:moveTo>
                <a:lnTo>
                  <a:pt x="2602003" y="4688541"/>
                </a:lnTo>
                <a:lnTo>
                  <a:pt x="13429196" y="4688541"/>
                </a:lnTo>
                <a:close/>
              </a:path>
            </a:pathLst>
          </a:cu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pic>
        <p:nvPicPr>
          <p:cNvPr id="31" name="Object 10">
            <a:extLst>
              <a:ext uri="{FF2B5EF4-FFF2-40B4-BE49-F238E27FC236}">
                <a16:creationId xmlns:a16="http://schemas.microsoft.com/office/drawing/2014/main" id="{540F0DAF-8541-812C-E0A7-96CD14E9F93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300" y="3049316"/>
            <a:ext cx="7000437" cy="27345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554" y="3175616"/>
            <a:ext cx="8063303" cy="5415308"/>
            <a:chOff x="1079554" y="3175616"/>
            <a:chExt cx="8063303" cy="5415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073269" y="686562"/>
              <a:ext cx="16126606" cy="1083061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554" y="3175616"/>
              <a:ext cx="8063303" cy="5415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63966" y="2396342"/>
            <a:ext cx="5741725" cy="29069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0621" y="5003325"/>
            <a:ext cx="6130642" cy="21586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025" y="688511"/>
            <a:ext cx="7410213" cy="20282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0976" y="1862509"/>
            <a:ext cx="3576611" cy="15279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21822" y="808946"/>
            <a:ext cx="1170844" cy="1372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48571" y="2855304"/>
            <a:ext cx="9085714" cy="5735020"/>
            <a:chOff x="4148571" y="2855304"/>
            <a:chExt cx="9085714" cy="5735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2342" y="299738"/>
              <a:ext cx="18171429" cy="114700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8571" y="2855304"/>
              <a:ext cx="9085714" cy="57350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46474" y="3208049"/>
            <a:ext cx="4669666" cy="9399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0653" y="7532805"/>
            <a:ext cx="4322451" cy="9691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06624" y="3238593"/>
            <a:ext cx="599594" cy="599594"/>
            <a:chOff x="4806624" y="3238593"/>
            <a:chExt cx="599594" cy="5995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6624" y="3238593"/>
              <a:ext cx="599594" cy="5995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73221" y="7531687"/>
            <a:ext cx="2743860" cy="9828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26586" y="4164219"/>
            <a:ext cx="3333495" cy="3325558"/>
            <a:chOff x="4926586" y="4164219"/>
            <a:chExt cx="3333495" cy="33255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6586" y="4164219"/>
              <a:ext cx="3333495" cy="33255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28586" y="4140159"/>
            <a:ext cx="3303240" cy="3253621"/>
            <a:chOff x="9128586" y="4140159"/>
            <a:chExt cx="3303240" cy="32536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8586" y="4140159"/>
              <a:ext cx="3303240" cy="32536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07039" y="5499386"/>
            <a:ext cx="535168" cy="535168"/>
            <a:chOff x="8407039" y="5499386"/>
            <a:chExt cx="535168" cy="5351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7039" y="5499386"/>
              <a:ext cx="535168" cy="53516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0025" y="688511"/>
            <a:ext cx="7410213" cy="202824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0976" y="1862509"/>
            <a:ext cx="3576611" cy="15279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21822" y="808946"/>
            <a:ext cx="1170844" cy="1372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48571" y="2855304"/>
            <a:ext cx="9085714" cy="5735020"/>
            <a:chOff x="4148571" y="2855304"/>
            <a:chExt cx="9085714" cy="5735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2342" y="299738"/>
              <a:ext cx="18171429" cy="114700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8571" y="2855304"/>
              <a:ext cx="9085714" cy="57350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756" y="3256488"/>
            <a:ext cx="4070581" cy="868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06624" y="3238593"/>
            <a:ext cx="599594" cy="599594"/>
            <a:chOff x="4806624" y="3238593"/>
            <a:chExt cx="599594" cy="5995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6624" y="3238593"/>
              <a:ext cx="599594" cy="5995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89951" y="7462444"/>
            <a:ext cx="2561717" cy="9828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38546" y="4140159"/>
            <a:ext cx="3303240" cy="3253621"/>
            <a:chOff x="4938546" y="4140159"/>
            <a:chExt cx="3303240" cy="32536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8546" y="4140159"/>
              <a:ext cx="3303240" cy="32536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07039" y="5499386"/>
            <a:ext cx="535168" cy="535168"/>
            <a:chOff x="8407039" y="5499386"/>
            <a:chExt cx="535168" cy="5351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7039" y="5499386"/>
              <a:ext cx="535168" cy="5351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74245" y="7553406"/>
            <a:ext cx="2523698" cy="6171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4154748"/>
            <a:ext cx="3303240" cy="3253621"/>
            <a:chOff x="9142857" y="4154748"/>
            <a:chExt cx="3303240" cy="32536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4154748"/>
              <a:ext cx="3303240" cy="32536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0025" y="688511"/>
            <a:ext cx="7410213" cy="202824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0976" y="1862509"/>
            <a:ext cx="3576611" cy="15279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21822" y="808946"/>
            <a:ext cx="1170844" cy="1372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2400" y="3167043"/>
            <a:ext cx="14919605" cy="5735020"/>
            <a:chOff x="1522400" y="3167043"/>
            <a:chExt cx="14919605" cy="5735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25458" y="611477"/>
              <a:ext cx="29839210" cy="114700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2400" y="3167043"/>
              <a:ext cx="14919605" cy="57350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6803" y="3433192"/>
            <a:ext cx="4385533" cy="893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80453" y="3550332"/>
            <a:ext cx="599594" cy="599594"/>
            <a:chOff x="2180453" y="3550332"/>
            <a:chExt cx="599594" cy="5995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0453" y="3550332"/>
              <a:ext cx="599594" cy="5995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87849" y="7921525"/>
            <a:ext cx="2484956" cy="9928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54419" y="4372606"/>
            <a:ext cx="888438" cy="888438"/>
            <a:chOff x="8254419" y="4372606"/>
            <a:chExt cx="888438" cy="8884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4419" y="4372606"/>
              <a:ext cx="888438" cy="8884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40397" y="4164308"/>
            <a:ext cx="4236833" cy="2005219"/>
            <a:chOff x="3140397" y="4164308"/>
            <a:chExt cx="4236833" cy="20052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0397" y="4164308"/>
              <a:ext cx="4236833" cy="20052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35610" y="5560986"/>
            <a:ext cx="6171429" cy="2499165"/>
            <a:chOff x="2235610" y="5560986"/>
            <a:chExt cx="6171429" cy="24991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5610" y="5560986"/>
              <a:ext cx="6171429" cy="24991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78096" y="4184838"/>
            <a:ext cx="4627726" cy="1867918"/>
            <a:chOff x="10078096" y="4184838"/>
            <a:chExt cx="4627726" cy="18679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78096" y="4184838"/>
              <a:ext cx="4627726" cy="18679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2203" y="5523446"/>
            <a:ext cx="7224375" cy="2438708"/>
            <a:chOff x="8982203" y="5523446"/>
            <a:chExt cx="7224375" cy="24387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82203" y="5523446"/>
              <a:ext cx="7224375" cy="24387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4724" y="7980152"/>
            <a:ext cx="2484565" cy="9828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54497" y="7608197"/>
            <a:ext cx="1052542" cy="440480"/>
            <a:chOff x="7354497" y="7608197"/>
            <a:chExt cx="1052542" cy="4404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54497" y="7608197"/>
              <a:ext cx="1052542" cy="4404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61039" y="7480314"/>
            <a:ext cx="1164154" cy="524172"/>
            <a:chOff x="14961039" y="7480314"/>
            <a:chExt cx="1164154" cy="5241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61039" y="7480314"/>
              <a:ext cx="1164154" cy="52417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0025" y="688511"/>
            <a:ext cx="7410213" cy="202824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0976" y="1862509"/>
            <a:ext cx="3576611" cy="15279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025" y="688511"/>
            <a:ext cx="4723299" cy="2028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2894" y="576455"/>
            <a:ext cx="11723936" cy="16950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9939" y="2288501"/>
            <a:ext cx="9698160" cy="5818896"/>
            <a:chOff x="679939" y="2288501"/>
            <a:chExt cx="9698160" cy="58188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939" y="2288501"/>
              <a:ext cx="9698160" cy="58188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67906" y="4225849"/>
            <a:ext cx="10820385" cy="5202883"/>
            <a:chOff x="6767906" y="4225849"/>
            <a:chExt cx="10820385" cy="52028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7906" y="4225849"/>
              <a:ext cx="10820385" cy="5202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025" y="688511"/>
            <a:ext cx="9845508" cy="29422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5581" y="519595"/>
            <a:ext cx="5772564" cy="19047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09733" y="2732701"/>
            <a:ext cx="5356753" cy="4820312"/>
            <a:chOff x="12309733" y="2732701"/>
            <a:chExt cx="5356753" cy="4820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09733" y="2732701"/>
              <a:ext cx="5356753" cy="48203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7513" y="3237881"/>
            <a:ext cx="7084947" cy="4920102"/>
            <a:chOff x="967513" y="3237881"/>
            <a:chExt cx="7084947" cy="49201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513" y="3237881"/>
              <a:ext cx="7084947" cy="4920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6974" y="4492863"/>
            <a:ext cx="7150195" cy="4965413"/>
            <a:chOff x="6196974" y="4492863"/>
            <a:chExt cx="7150195" cy="49654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6974" y="4492863"/>
              <a:ext cx="7150195" cy="4965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025" y="673273"/>
            <a:ext cx="7141642" cy="2072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0520" y="2336120"/>
            <a:ext cx="5326537" cy="5326537"/>
            <a:chOff x="770520" y="2336120"/>
            <a:chExt cx="5326537" cy="53265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89940" y="-124341"/>
              <a:ext cx="10653074" cy="106530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520" y="2336120"/>
              <a:ext cx="5326537" cy="5326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3985" y="2336120"/>
            <a:ext cx="5329323" cy="5329323"/>
            <a:chOff x="6593985" y="2336120"/>
            <a:chExt cx="5329323" cy="53293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2237" y="-125628"/>
              <a:ext cx="10658647" cy="1065864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3985" y="2336120"/>
              <a:ext cx="5329323" cy="53293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4856" y="2336120"/>
            <a:ext cx="5329323" cy="5329323"/>
            <a:chOff x="12294556" y="2336120"/>
            <a:chExt cx="5329323" cy="53293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2809" y="-125628"/>
              <a:ext cx="10658647" cy="1065864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94556" y="2336120"/>
              <a:ext cx="5329323" cy="53293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5611" y="7948536"/>
            <a:ext cx="12231879" cy="22128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2188C28-EED6-F3F6-A403-D609EB2AD13F}"/>
              </a:ext>
            </a:extLst>
          </p:cNvPr>
          <p:cNvSpPr/>
          <p:nvPr/>
        </p:nvSpPr>
        <p:spPr>
          <a:xfrm>
            <a:off x="-230885" y="-62171"/>
            <a:ext cx="18516600" cy="10411342"/>
          </a:xfrm>
          <a:prstGeom prst="rect">
            <a:avLst/>
          </a:prstGeom>
          <a:solidFill>
            <a:srgbClr val="EFEB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025" y="673273"/>
            <a:ext cx="7141642" cy="2072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0520" y="2336120"/>
            <a:ext cx="5326537" cy="5326537"/>
            <a:chOff x="770520" y="2336120"/>
            <a:chExt cx="5326537" cy="53265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89940" y="-124341"/>
              <a:ext cx="10653074" cy="106530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520" y="2336120"/>
              <a:ext cx="5326537" cy="5326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3985" y="2336120"/>
            <a:ext cx="5329323" cy="5329323"/>
            <a:chOff x="6593985" y="2336120"/>
            <a:chExt cx="5329323" cy="53293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2237" y="-125628"/>
              <a:ext cx="10658647" cy="1065864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3985" y="2336120"/>
              <a:ext cx="5329323" cy="53293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5611" y="7948536"/>
            <a:ext cx="12231879" cy="22128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39531" y="905471"/>
            <a:ext cx="8410408" cy="8187833"/>
            <a:chOff x="12294556" y="2336120"/>
            <a:chExt cx="5329323" cy="53293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2809" y="-125628"/>
              <a:ext cx="10658647" cy="1065864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94556" y="2336120"/>
              <a:ext cx="5329323" cy="5329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675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4D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887824"/>
            <a:chOff x="0" y="0"/>
            <a:chExt cx="18285714" cy="6887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887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619" y="7679530"/>
            <a:ext cx="4028156" cy="2028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56892" y="8216679"/>
            <a:ext cx="649996" cy="649996"/>
            <a:chOff x="9756892" y="8216679"/>
            <a:chExt cx="649996" cy="6499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6892" y="8216679"/>
              <a:ext cx="649996" cy="6499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3206" y="8312993"/>
            <a:ext cx="457368" cy="457368"/>
            <a:chOff x="9853206" y="8312993"/>
            <a:chExt cx="457368" cy="4573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9400" y="8109187"/>
              <a:ext cx="914736" cy="91473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3206" y="8312993"/>
              <a:ext cx="457368" cy="4573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06838" y="8306246"/>
            <a:ext cx="1508506" cy="5646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7198" y="8406986"/>
            <a:ext cx="269383" cy="269383"/>
            <a:chOff x="9947198" y="8406986"/>
            <a:chExt cx="269383" cy="2693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7198" y="8406986"/>
              <a:ext cx="269383" cy="269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089" y="7416101"/>
            <a:ext cx="2659005" cy="464369"/>
            <a:chOff x="829089" y="7416101"/>
            <a:chExt cx="2659005" cy="4643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297" y="7374154"/>
              <a:ext cx="1164164" cy="58209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29089" y="7416101"/>
              <a:ext cx="402155" cy="464369"/>
              <a:chOff x="829089" y="7416101"/>
              <a:chExt cx="402155" cy="4643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29089" y="7416101"/>
                <a:ext cx="402155" cy="464369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804857-B8C8-C1D8-BBA5-2E6A4E6233E7}"/>
              </a:ext>
            </a:extLst>
          </p:cNvPr>
          <p:cNvSpPr txBox="1"/>
          <p:nvPr/>
        </p:nvSpPr>
        <p:spPr>
          <a:xfrm>
            <a:off x="12344400" y="8312993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http://3.27.68.2/</a:t>
            </a:r>
            <a:endParaRPr lang="ko-KR" altLang="en-US" dirty="0"/>
          </a:p>
        </p:txBody>
      </p:sp>
      <p:pic>
        <p:nvPicPr>
          <p:cNvPr id="8" name="그림 7" descr="패턴이(가) 표시된 사진&#10;&#10;낮은 신뢰도로 자동 생성된 설명">
            <a:extLst>
              <a:ext uri="{FF2B5EF4-FFF2-40B4-BE49-F238E27FC236}">
                <a16:creationId xmlns:a16="http://schemas.microsoft.com/office/drawing/2014/main" id="{C4E17DFF-27C2-DAA6-9094-C962B9F115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4" t="17494" r="17182" b="17520"/>
          <a:stretch/>
        </p:blipFill>
        <p:spPr>
          <a:xfrm>
            <a:off x="14325600" y="6819900"/>
            <a:ext cx="2218912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0978" y="688511"/>
            <a:ext cx="4760947" cy="2034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52356" y="808946"/>
            <a:ext cx="1369720" cy="1372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554" y="3175616"/>
            <a:ext cx="8063303" cy="5415308"/>
            <a:chOff x="1079554" y="3175616"/>
            <a:chExt cx="8063303" cy="54153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106880" y="607329"/>
              <a:ext cx="16126606" cy="1083061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9554" y="3175616"/>
              <a:ext cx="8063303" cy="54153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3847" y="3041266"/>
            <a:ext cx="7845820" cy="40068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928" y="1862509"/>
            <a:ext cx="5322277" cy="15279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그림 971">
            <a:extLst>
              <a:ext uri="{FF2B5EF4-FFF2-40B4-BE49-F238E27FC236}">
                <a16:creationId xmlns:a16="http://schemas.microsoft.com/office/drawing/2014/main" id="{1C2377BC-6F57-D8C4-165D-7F668B41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896" y="-54451"/>
            <a:ext cx="19081304" cy="10464551"/>
          </a:xfrm>
          <a:prstGeom prst="rect">
            <a:avLst/>
          </a:prstGeom>
        </p:spPr>
      </p:pic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8C1E2941-2A84-869E-69BA-7658071DF236}"/>
              </a:ext>
            </a:extLst>
          </p:cNvPr>
          <p:cNvSpPr/>
          <p:nvPr/>
        </p:nvSpPr>
        <p:spPr>
          <a:xfrm>
            <a:off x="-76200" y="-37418"/>
            <a:ext cx="16732937" cy="10363200"/>
          </a:xfrm>
          <a:custGeom>
            <a:avLst/>
            <a:gdLst>
              <a:gd name="connsiteX0" fmla="*/ 0 w 16078200"/>
              <a:gd name="connsiteY0" fmla="*/ 0 h 10287000"/>
              <a:gd name="connsiteX1" fmla="*/ 16078200 w 16078200"/>
              <a:gd name="connsiteY1" fmla="*/ 0 h 10287000"/>
              <a:gd name="connsiteX2" fmla="*/ 16078200 w 16078200"/>
              <a:gd name="connsiteY2" fmla="*/ 73774 h 10287000"/>
              <a:gd name="connsiteX3" fmla="*/ 10592290 w 16078200"/>
              <a:gd name="connsiteY3" fmla="*/ 10285713 h 10287000"/>
              <a:gd name="connsiteX4" fmla="*/ 10600454 w 16078200"/>
              <a:gd name="connsiteY4" fmla="*/ 10285713 h 10287000"/>
              <a:gd name="connsiteX5" fmla="*/ 10598486 w 16078200"/>
              <a:gd name="connsiteY5" fmla="*/ 10287000 h 10287000"/>
              <a:gd name="connsiteX6" fmla="*/ 0 w 16078200"/>
              <a:gd name="connsiteY6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78200" h="10287000">
                <a:moveTo>
                  <a:pt x="0" y="0"/>
                </a:moveTo>
                <a:lnTo>
                  <a:pt x="16078200" y="0"/>
                </a:lnTo>
                <a:lnTo>
                  <a:pt x="16078200" y="73774"/>
                </a:lnTo>
                <a:lnTo>
                  <a:pt x="10592290" y="10285713"/>
                </a:lnTo>
                <a:lnTo>
                  <a:pt x="10600454" y="10285713"/>
                </a:lnTo>
                <a:lnTo>
                  <a:pt x="10598486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4743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100" dirty="0"/>
          </a:p>
        </p:txBody>
      </p:sp>
      <p:sp>
        <p:nvSpPr>
          <p:cNvPr id="965" name="자유형: 도형 964">
            <a:extLst>
              <a:ext uri="{FF2B5EF4-FFF2-40B4-BE49-F238E27FC236}">
                <a16:creationId xmlns:a16="http://schemas.microsoft.com/office/drawing/2014/main" id="{A4939BCB-EAFA-5BC4-59FA-4E034786EB1E}"/>
              </a:ext>
            </a:extLst>
          </p:cNvPr>
          <p:cNvSpPr/>
          <p:nvPr/>
        </p:nvSpPr>
        <p:spPr>
          <a:xfrm flipH="1">
            <a:off x="8705326" y="-37418"/>
            <a:ext cx="7951411" cy="7347030"/>
          </a:xfrm>
          <a:custGeom>
            <a:avLst/>
            <a:gdLst>
              <a:gd name="connsiteX0" fmla="*/ 0 w 7982474"/>
              <a:gd name="connsiteY0" fmla="*/ 0 h 7452294"/>
              <a:gd name="connsiteX1" fmla="*/ 4103491 w 7982474"/>
              <a:gd name="connsiteY1" fmla="*/ 7452294 h 7452294"/>
              <a:gd name="connsiteX2" fmla="*/ 7982474 w 7982474"/>
              <a:gd name="connsiteY2" fmla="*/ 7452294 h 745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474" h="7452294">
                <a:moveTo>
                  <a:pt x="0" y="0"/>
                </a:moveTo>
                <a:lnTo>
                  <a:pt x="4103491" y="7452294"/>
                </a:lnTo>
                <a:lnTo>
                  <a:pt x="7982474" y="7452294"/>
                </a:lnTo>
                <a:close/>
              </a:path>
            </a:pathLst>
          </a:custGeom>
          <a:solidFill>
            <a:srgbClr val="575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FF06B14-DF66-BEF5-8B13-8F9E53848722}"/>
              </a:ext>
            </a:extLst>
          </p:cNvPr>
          <p:cNvSpPr/>
          <p:nvPr/>
        </p:nvSpPr>
        <p:spPr>
          <a:xfrm flipH="1">
            <a:off x="152400" y="5560359"/>
            <a:ext cx="13429196" cy="4688541"/>
          </a:xfrm>
          <a:custGeom>
            <a:avLst/>
            <a:gdLst>
              <a:gd name="connsiteX0" fmla="*/ 0 w 13429196"/>
              <a:gd name="connsiteY0" fmla="*/ 0 h 4688541"/>
              <a:gd name="connsiteX1" fmla="*/ 2602003 w 13429196"/>
              <a:gd name="connsiteY1" fmla="*/ 4688541 h 4688541"/>
              <a:gd name="connsiteX2" fmla="*/ 13429196 w 13429196"/>
              <a:gd name="connsiteY2" fmla="*/ 4688541 h 468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9196" h="4688541">
                <a:moveTo>
                  <a:pt x="0" y="0"/>
                </a:moveTo>
                <a:lnTo>
                  <a:pt x="2602003" y="4688541"/>
                </a:lnTo>
                <a:lnTo>
                  <a:pt x="13429196" y="4688541"/>
                </a:lnTo>
                <a:close/>
              </a:path>
            </a:pathLst>
          </a:custGeom>
          <a:solidFill>
            <a:srgbClr val="5954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pic>
        <p:nvPicPr>
          <p:cNvPr id="37" name="Object 10">
            <a:extLst>
              <a:ext uri="{FF2B5EF4-FFF2-40B4-BE49-F238E27FC236}">
                <a16:creationId xmlns:a16="http://schemas.microsoft.com/office/drawing/2014/main" id="{11258A3B-D384-AE1B-775B-BFA957E4FA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366" y="3158981"/>
            <a:ext cx="346603" cy="598841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A0C415DC-50EF-DBD7-8EAB-DE3A64BC5B3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7221" y="3216878"/>
            <a:ext cx="1850584" cy="525699"/>
          </a:xfrm>
          <a:prstGeom prst="rect">
            <a:avLst/>
          </a:prstGeom>
        </p:spPr>
      </p:pic>
      <p:pic>
        <p:nvPicPr>
          <p:cNvPr id="39" name="Object 12">
            <a:extLst>
              <a:ext uri="{FF2B5EF4-FFF2-40B4-BE49-F238E27FC236}">
                <a16:creationId xmlns:a16="http://schemas.microsoft.com/office/drawing/2014/main" id="{09FEA38A-CBDC-5359-62E0-66A2637A41B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9889" y="3000698"/>
            <a:ext cx="2186255" cy="1051255"/>
          </a:xfrm>
          <a:prstGeom prst="rect">
            <a:avLst/>
          </a:prstGeom>
        </p:spPr>
      </p:pic>
      <p:pic>
        <p:nvPicPr>
          <p:cNvPr id="40" name="Object 13">
            <a:extLst>
              <a:ext uri="{FF2B5EF4-FFF2-40B4-BE49-F238E27FC236}">
                <a16:creationId xmlns:a16="http://schemas.microsoft.com/office/drawing/2014/main" id="{055B6B06-4E2C-E4D8-EAFB-43FB1783BB8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2843" y="4531562"/>
            <a:ext cx="474279" cy="598127"/>
          </a:xfrm>
          <a:prstGeom prst="rect">
            <a:avLst/>
          </a:prstGeom>
        </p:spPr>
      </p:pic>
      <p:pic>
        <p:nvPicPr>
          <p:cNvPr id="41" name="Object 14">
            <a:extLst>
              <a:ext uri="{FF2B5EF4-FFF2-40B4-BE49-F238E27FC236}">
                <a16:creationId xmlns:a16="http://schemas.microsoft.com/office/drawing/2014/main" id="{90A8F554-8B69-DEA1-FEA1-CDFF6DBAEF3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9125" y="4583640"/>
            <a:ext cx="1176003" cy="868546"/>
          </a:xfrm>
          <a:prstGeom prst="rect">
            <a:avLst/>
          </a:prstGeom>
        </p:spPr>
      </p:pic>
      <p:pic>
        <p:nvPicPr>
          <p:cNvPr id="42" name="Object 15">
            <a:extLst>
              <a:ext uri="{FF2B5EF4-FFF2-40B4-BE49-F238E27FC236}">
                <a16:creationId xmlns:a16="http://schemas.microsoft.com/office/drawing/2014/main" id="{410D7D05-FF36-B5BD-02DA-6DA82369E1B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9889" y="4412850"/>
            <a:ext cx="2832265" cy="1051255"/>
          </a:xfrm>
          <a:prstGeom prst="rect">
            <a:avLst/>
          </a:prstGeom>
        </p:spPr>
      </p:pic>
      <p:pic>
        <p:nvPicPr>
          <p:cNvPr id="43" name="Object 16">
            <a:extLst>
              <a:ext uri="{FF2B5EF4-FFF2-40B4-BE49-F238E27FC236}">
                <a16:creationId xmlns:a16="http://schemas.microsoft.com/office/drawing/2014/main" id="{66BD3D2B-4CB7-626B-9C7E-A9DB3D71780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2843" y="6194818"/>
            <a:ext cx="464755" cy="598127"/>
          </a:xfrm>
          <a:prstGeom prst="rect">
            <a:avLst/>
          </a:prstGeom>
        </p:spPr>
      </p:pic>
      <p:pic>
        <p:nvPicPr>
          <p:cNvPr id="44" name="Object 17">
            <a:extLst>
              <a:ext uri="{FF2B5EF4-FFF2-40B4-BE49-F238E27FC236}">
                <a16:creationId xmlns:a16="http://schemas.microsoft.com/office/drawing/2014/main" id="{424B6178-4A79-FE1E-194A-D4F2BEC5C64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59125" y="6246897"/>
            <a:ext cx="2826442" cy="868546"/>
          </a:xfrm>
          <a:prstGeom prst="rect">
            <a:avLst/>
          </a:prstGeom>
        </p:spPr>
      </p:pic>
      <p:pic>
        <p:nvPicPr>
          <p:cNvPr id="45" name="Object 18">
            <a:extLst>
              <a:ext uri="{FF2B5EF4-FFF2-40B4-BE49-F238E27FC236}">
                <a16:creationId xmlns:a16="http://schemas.microsoft.com/office/drawing/2014/main" id="{B775A577-050B-B199-BF36-666CCBDEB33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0365" y="6049336"/>
            <a:ext cx="2091360" cy="1049122"/>
          </a:xfrm>
          <a:prstGeom prst="rect">
            <a:avLst/>
          </a:prstGeom>
        </p:spPr>
      </p:pic>
      <p:pic>
        <p:nvPicPr>
          <p:cNvPr id="46" name="Object 19">
            <a:extLst>
              <a:ext uri="{FF2B5EF4-FFF2-40B4-BE49-F238E27FC236}">
                <a16:creationId xmlns:a16="http://schemas.microsoft.com/office/drawing/2014/main" id="{4174A660-FBC4-BEA1-7E05-88DCE11630B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2366" y="7791494"/>
            <a:ext cx="443917" cy="598841"/>
          </a:xfrm>
          <a:prstGeom prst="rect">
            <a:avLst/>
          </a:prstGeom>
        </p:spPr>
      </p:pic>
      <p:pic>
        <p:nvPicPr>
          <p:cNvPr id="47" name="Object 20">
            <a:extLst>
              <a:ext uri="{FF2B5EF4-FFF2-40B4-BE49-F238E27FC236}">
                <a16:creationId xmlns:a16="http://schemas.microsoft.com/office/drawing/2014/main" id="{020FBD5A-3420-9120-D793-251C678FCD8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7221" y="7739754"/>
            <a:ext cx="4142280" cy="1566946"/>
          </a:xfrm>
          <a:prstGeom prst="rect">
            <a:avLst/>
          </a:prstGeom>
        </p:spPr>
      </p:pic>
      <p:pic>
        <p:nvPicPr>
          <p:cNvPr id="48" name="Object 21">
            <a:extLst>
              <a:ext uri="{FF2B5EF4-FFF2-40B4-BE49-F238E27FC236}">
                <a16:creationId xmlns:a16="http://schemas.microsoft.com/office/drawing/2014/main" id="{9092A688-CACC-3E48-FE29-6FC608AC7CE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0365" y="7601555"/>
            <a:ext cx="2455627" cy="1049122"/>
          </a:xfrm>
          <a:prstGeom prst="rect">
            <a:avLst/>
          </a:prstGeom>
        </p:spPr>
      </p:pic>
      <p:pic>
        <p:nvPicPr>
          <p:cNvPr id="49" name="Object 22">
            <a:extLst>
              <a:ext uri="{FF2B5EF4-FFF2-40B4-BE49-F238E27FC236}">
                <a16:creationId xmlns:a16="http://schemas.microsoft.com/office/drawing/2014/main" id="{A5C8984D-5256-F755-08E1-116C3B9D159B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5696" y="1168439"/>
            <a:ext cx="4661309" cy="462214"/>
          </a:xfrm>
          <a:prstGeom prst="rect">
            <a:avLst/>
          </a:prstGeom>
        </p:spPr>
      </p:pic>
      <p:pic>
        <p:nvPicPr>
          <p:cNvPr id="50" name="Object 23">
            <a:extLst>
              <a:ext uri="{FF2B5EF4-FFF2-40B4-BE49-F238E27FC236}">
                <a16:creationId xmlns:a16="http://schemas.microsoft.com/office/drawing/2014/main" id="{88D9D9CE-CF32-FE0C-10EA-90DE548871E7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512" y="1148065"/>
            <a:ext cx="4812467" cy="1663305"/>
          </a:xfrm>
          <a:prstGeom prst="rect">
            <a:avLst/>
          </a:prstGeom>
        </p:spPr>
      </p:pic>
      <p:grpSp>
        <p:nvGrpSpPr>
          <p:cNvPr id="970" name="그룹 1003">
            <a:extLst>
              <a:ext uri="{FF2B5EF4-FFF2-40B4-BE49-F238E27FC236}">
                <a16:creationId xmlns:a16="http://schemas.microsoft.com/office/drawing/2014/main" id="{23EE2886-8562-CB96-31E4-3EB422E6FBC1}"/>
              </a:ext>
            </a:extLst>
          </p:cNvPr>
          <p:cNvGrpSpPr/>
          <p:nvPr/>
        </p:nvGrpSpPr>
        <p:grpSpPr>
          <a:xfrm rot="21219677">
            <a:off x="304825" y="1405399"/>
            <a:ext cx="1380553" cy="1457250"/>
            <a:chOff x="5923813" y="2950610"/>
            <a:chExt cx="1380553" cy="1457250"/>
          </a:xfrm>
        </p:grpSpPr>
        <p:pic>
          <p:nvPicPr>
            <p:cNvPr id="971" name="Object 8">
              <a:extLst>
                <a:ext uri="{FF2B5EF4-FFF2-40B4-BE49-F238E27FC236}">
                  <a16:creationId xmlns:a16="http://schemas.microsoft.com/office/drawing/2014/main" id="{553DF849-E82A-2918-D654-F2E00B0F8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3813" y="2950610"/>
              <a:ext cx="1380553" cy="14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8917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0978" y="688511"/>
            <a:ext cx="4760947" cy="2034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52356" y="808946"/>
            <a:ext cx="1369720" cy="1372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212" y="3082590"/>
            <a:ext cx="16186627" cy="21202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0976" y="1859300"/>
            <a:ext cx="5867048" cy="15415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0978" y="688511"/>
            <a:ext cx="4760947" cy="2034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7669" y="3082593"/>
            <a:ext cx="9539132" cy="4995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9998" y="3184311"/>
            <a:ext cx="6171429" cy="2850391"/>
            <a:chOff x="959998" y="3184311"/>
            <a:chExt cx="6171429" cy="28503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21930" y="1848837"/>
              <a:ext cx="12342857" cy="570078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998" y="3184311"/>
              <a:ext cx="6171429" cy="2850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167" y="6092429"/>
            <a:ext cx="4039090" cy="2489424"/>
            <a:chOff x="2026167" y="6092429"/>
            <a:chExt cx="4039090" cy="24894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7408" y="4926077"/>
              <a:ext cx="8078180" cy="49788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6167" y="6092429"/>
              <a:ext cx="4039090" cy="24894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0500" y="1892319"/>
            <a:ext cx="8000933" cy="14501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0978" y="688511"/>
            <a:ext cx="4760947" cy="2034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7285" y="3072450"/>
            <a:ext cx="15345837" cy="22847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500" y="1892319"/>
            <a:ext cx="3576648" cy="14501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09008" y="3539021"/>
            <a:ext cx="4019175" cy="4972585"/>
            <a:chOff x="12009008" y="3262184"/>
            <a:chExt cx="4019175" cy="4972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9008" y="3262184"/>
              <a:ext cx="4019175" cy="4972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454" y="688511"/>
            <a:ext cx="6725747" cy="20285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79680" y="808947"/>
            <a:ext cx="1104985" cy="1372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3730" y="3295639"/>
            <a:ext cx="5831388" cy="5215967"/>
            <a:chOff x="11803730" y="3018802"/>
            <a:chExt cx="5831388" cy="52159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3730" y="3018802"/>
              <a:ext cx="5831388" cy="5215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8541" y="3539021"/>
            <a:ext cx="5039491" cy="962974"/>
            <a:chOff x="5758541" y="3262184"/>
            <a:chExt cx="5039491" cy="9629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1175" y="2833076"/>
              <a:ext cx="10078982" cy="192594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8541" y="3262184"/>
              <a:ext cx="5039491" cy="9629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05036" y="3488847"/>
            <a:ext cx="5957418" cy="12221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97630" y="7018182"/>
            <a:ext cx="4925145" cy="1859118"/>
            <a:chOff x="-397630" y="6731207"/>
            <a:chExt cx="4925145" cy="185911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97630" y="6731207"/>
              <a:ext cx="4925145" cy="1859118"/>
              <a:chOff x="-397630" y="6731207"/>
              <a:chExt cx="4925145" cy="185911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97630" y="6731207"/>
                <a:ext cx="4925145" cy="1859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52027" y="6738807"/>
              <a:ext cx="4816154" cy="1817976"/>
              <a:chOff x="-352027" y="6738807"/>
              <a:chExt cx="4816154" cy="18179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52027" y="6738807"/>
                <a:ext cx="4816154" cy="181797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397630" y="5719819"/>
            <a:ext cx="4925145" cy="1859118"/>
            <a:chOff x="-397630" y="5432844"/>
            <a:chExt cx="4925145" cy="185911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-397630" y="5432844"/>
              <a:ext cx="4925145" cy="1859118"/>
              <a:chOff x="-397630" y="5432844"/>
              <a:chExt cx="4925145" cy="18591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97630" y="5432844"/>
                <a:ext cx="4925145" cy="1859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352027" y="5440444"/>
              <a:ext cx="4816154" cy="1817976"/>
              <a:chOff x="-352027" y="5440444"/>
              <a:chExt cx="4816154" cy="18179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52027" y="5440444"/>
                <a:ext cx="4816154" cy="181797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397630" y="4421455"/>
            <a:ext cx="4925145" cy="1859118"/>
            <a:chOff x="-397630" y="4134480"/>
            <a:chExt cx="4925145" cy="185911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-397630" y="4134480"/>
              <a:ext cx="4925145" cy="1859118"/>
              <a:chOff x="-397630" y="4134480"/>
              <a:chExt cx="4925145" cy="1859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97630" y="4134480"/>
                <a:ext cx="4925145" cy="185911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-352027" y="4142081"/>
              <a:ext cx="4816154" cy="1817976"/>
              <a:chOff x="-352027" y="4142081"/>
              <a:chExt cx="4816154" cy="18179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52027" y="4142081"/>
                <a:ext cx="4816154" cy="181797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97630" y="3123092"/>
            <a:ext cx="4925145" cy="1859118"/>
            <a:chOff x="-397630" y="2836117"/>
            <a:chExt cx="4925145" cy="18591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97630" y="2836117"/>
              <a:ext cx="4925145" cy="18591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774574" y="3968002"/>
            <a:ext cx="790104" cy="105013"/>
            <a:chOff x="4774574" y="3691165"/>
            <a:chExt cx="790104" cy="10501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4574" y="3691165"/>
              <a:ext cx="790104" cy="1050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74574" y="5262698"/>
            <a:ext cx="790104" cy="105013"/>
            <a:chOff x="4774574" y="4985861"/>
            <a:chExt cx="790104" cy="10501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4574" y="4985861"/>
              <a:ext cx="790104" cy="1050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759234" y="6566692"/>
            <a:ext cx="790104" cy="105013"/>
            <a:chOff x="4759234" y="6289855"/>
            <a:chExt cx="790104" cy="10501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9234" y="6289855"/>
              <a:ext cx="790104" cy="1050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774574" y="7842606"/>
            <a:ext cx="790104" cy="105013"/>
            <a:chOff x="4774574" y="7565769"/>
            <a:chExt cx="790104" cy="1050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4574" y="7565769"/>
              <a:ext cx="790104" cy="10501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758541" y="4830556"/>
            <a:ext cx="5039491" cy="962974"/>
            <a:chOff x="5758541" y="4553719"/>
            <a:chExt cx="5039491" cy="96297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1175" y="4124611"/>
              <a:ext cx="10078982" cy="192594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8541" y="4553719"/>
              <a:ext cx="5039491" cy="96297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758541" y="6122091"/>
            <a:ext cx="5039491" cy="962974"/>
            <a:chOff x="5758541" y="5845254"/>
            <a:chExt cx="5039491" cy="9629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1175" y="5416146"/>
              <a:ext cx="10078982" cy="1925948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8541" y="5845254"/>
              <a:ext cx="5039491" cy="96297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758541" y="7413625"/>
            <a:ext cx="5039491" cy="962974"/>
            <a:chOff x="5758541" y="7136788"/>
            <a:chExt cx="5039491" cy="96297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1175" y="6707680"/>
              <a:ext cx="10078982" cy="1925948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8541" y="7136788"/>
              <a:ext cx="5039491" cy="96297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30940" y="4984232"/>
            <a:ext cx="6627011" cy="84123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69169" y="6289127"/>
            <a:ext cx="6188544" cy="84123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88521" y="7551099"/>
            <a:ext cx="6197754" cy="841239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54627" y="5109266"/>
            <a:ext cx="3982285" cy="135758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063040" y="3982668"/>
            <a:ext cx="725349" cy="4085292"/>
            <a:chOff x="11063040" y="3705831"/>
            <a:chExt cx="725349" cy="4085292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9197355" y="5571517"/>
              <a:ext cx="4085292" cy="353920"/>
              <a:chOff x="9197355" y="5571517"/>
              <a:chExt cx="4085292" cy="35392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6200000">
                <a:off x="9197355" y="5571517"/>
                <a:ext cx="4085292" cy="35392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407437" y="5675529"/>
              <a:ext cx="380952" cy="95238"/>
              <a:chOff x="11407437" y="5675529"/>
              <a:chExt cx="380952" cy="95238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407437" y="5675529"/>
                <a:ext cx="380952" cy="95238"/>
              </a:xfrm>
              <a:prstGeom prst="rect">
                <a:avLst/>
              </a:prstGeom>
            </p:spPr>
          </p:pic>
        </p:grpSp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1929" y="1859300"/>
            <a:ext cx="7482600" cy="15415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0501" y="688511"/>
            <a:ext cx="9651223" cy="2028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71264" y="3641074"/>
            <a:ext cx="4123810" cy="5462846"/>
            <a:chOff x="2971264" y="3641074"/>
            <a:chExt cx="4123810" cy="54628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665" y="1133957"/>
              <a:ext cx="8247619" cy="1092569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264" y="3641074"/>
              <a:ext cx="4123810" cy="54628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5241" y="5932583"/>
            <a:ext cx="4650571" cy="141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6867" y="3641074"/>
            <a:ext cx="4123810" cy="5462846"/>
            <a:chOff x="10546867" y="3641074"/>
            <a:chExt cx="4123810" cy="5462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9268" y="1133957"/>
              <a:ext cx="8247619" cy="1092569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6867" y="3641074"/>
              <a:ext cx="4123810" cy="5462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5520" y="1282155"/>
            <a:ext cx="1346504" cy="3054433"/>
            <a:chOff x="11935520" y="1282155"/>
            <a:chExt cx="1346504" cy="30544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350156" y="-157173"/>
              <a:ext cx="2693009" cy="610886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935520" y="1282155"/>
              <a:ext cx="1346504" cy="30544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26548" y="5976405"/>
            <a:ext cx="4193076" cy="1396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58711" y="3972761"/>
            <a:ext cx="1348914" cy="1699420"/>
            <a:chOff x="4358711" y="3972761"/>
            <a:chExt cx="1348914" cy="16994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8711" y="3972761"/>
              <a:ext cx="1348914" cy="16994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21821" y="1282155"/>
            <a:ext cx="1346504" cy="3054433"/>
            <a:chOff x="4321821" y="1282155"/>
            <a:chExt cx="1346504" cy="30544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736457" y="-157173"/>
              <a:ext cx="2693009" cy="610886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321821" y="1282155"/>
              <a:ext cx="1346504" cy="30544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9062" y="3972761"/>
            <a:ext cx="1699420" cy="1699420"/>
            <a:chOff x="11759062" y="3972761"/>
            <a:chExt cx="1699420" cy="1699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9062" y="3972761"/>
              <a:ext cx="1699420" cy="1699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48508" y="2073209"/>
            <a:ext cx="3285460" cy="172710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53362" y="2073209"/>
            <a:ext cx="1483336" cy="163468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80363" y="7043358"/>
            <a:ext cx="4036238" cy="194866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55967" y="7272795"/>
            <a:ext cx="4036238" cy="14204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635108" y="808946"/>
            <a:ext cx="1095462" cy="13729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0501" y="688511"/>
            <a:ext cx="5504242" cy="2028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243" y="3078784"/>
            <a:ext cx="8467656" cy="38095"/>
            <a:chOff x="1057243" y="3078784"/>
            <a:chExt cx="8467656" cy="38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243" y="3078784"/>
              <a:ext cx="8467656" cy="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243" y="6579326"/>
            <a:ext cx="8419536" cy="38095"/>
            <a:chOff x="1057243" y="6579326"/>
            <a:chExt cx="8419536" cy="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243" y="6579326"/>
              <a:ext cx="8419536" cy="380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960" y="1930391"/>
            <a:ext cx="8412275" cy="17180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979" y="5364266"/>
            <a:ext cx="3408598" cy="17180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966" y="3189580"/>
            <a:ext cx="11990213" cy="23347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966" y="6749981"/>
            <a:ext cx="12440641" cy="27763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025" y="688511"/>
            <a:ext cx="8605699" cy="2028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928" y="1862509"/>
            <a:ext cx="5165887" cy="15279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4260" y="3367067"/>
            <a:ext cx="6171429" cy="1105330"/>
            <a:chOff x="1024260" y="3367067"/>
            <a:chExt cx="6171429" cy="11053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89308" y="2886548"/>
              <a:ext cx="12342857" cy="221066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260" y="3367067"/>
              <a:ext cx="6171429" cy="1105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260" y="4878195"/>
            <a:ext cx="3915297" cy="2755209"/>
            <a:chOff x="1024260" y="4878195"/>
            <a:chExt cx="3915297" cy="27552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53552" y="3680427"/>
              <a:ext cx="7830594" cy="551041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260" y="4878195"/>
              <a:ext cx="3915297" cy="275520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94966" y="4762866"/>
            <a:ext cx="3971828" cy="9852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5622" y="5573653"/>
            <a:ext cx="4146980" cy="19694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57244" y="2837609"/>
            <a:ext cx="6171429" cy="4148686"/>
            <a:chOff x="7457244" y="2837609"/>
            <a:chExt cx="6171429" cy="41486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2320" y="1034057"/>
              <a:ext cx="12342857" cy="829737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57244" y="2837609"/>
              <a:ext cx="6171429" cy="41486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5208" y="7141526"/>
            <a:ext cx="6793966" cy="1945952"/>
            <a:chOff x="6835208" y="7141526"/>
            <a:chExt cx="6793966" cy="19459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9191" y="6310848"/>
              <a:ext cx="13587931" cy="389190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5208" y="7141526"/>
              <a:ext cx="6793966" cy="1945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74753" y="5808484"/>
            <a:ext cx="1781010" cy="894632"/>
            <a:chOff x="5174753" y="5808484"/>
            <a:chExt cx="1781010" cy="8946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4753" y="5808484"/>
              <a:ext cx="1781010" cy="894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8114" y="3029002"/>
            <a:ext cx="4115658" cy="5179255"/>
            <a:chOff x="1208114" y="3029002"/>
            <a:chExt cx="4115658" cy="51792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1080" y="708009"/>
              <a:ext cx="8231317" cy="103585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114" y="3029002"/>
              <a:ext cx="4115658" cy="5179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4030" y="2961920"/>
            <a:ext cx="3737549" cy="1901238"/>
            <a:chOff x="5694030" y="2961920"/>
            <a:chExt cx="3737549" cy="1901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6429" y="2155487"/>
              <a:ext cx="7475098" cy="380247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4030" y="2961920"/>
              <a:ext cx="3737549" cy="1901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97789" y="5121805"/>
            <a:ext cx="4573258" cy="4265746"/>
            <a:chOff x="5597789" y="5121805"/>
            <a:chExt cx="4573258" cy="4265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592" y="3267363"/>
              <a:ext cx="9146516" cy="853149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7789" y="5121805"/>
              <a:ext cx="4573258" cy="426574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9772" y="3921560"/>
            <a:ext cx="8098213" cy="16493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71491" y="5480100"/>
            <a:ext cx="6326628" cy="27493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0025" y="688511"/>
            <a:ext cx="8605699" cy="20282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976" y="1862509"/>
            <a:ext cx="8993058" cy="15279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1981" y="5056136"/>
            <a:ext cx="8888197" cy="2482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1961" y="3054151"/>
            <a:ext cx="3858248" cy="3498901"/>
            <a:chOff x="1141961" y="3054151"/>
            <a:chExt cx="3858248" cy="34989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58784" y="1533078"/>
              <a:ext cx="7716495" cy="699780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961" y="3054151"/>
              <a:ext cx="3858248" cy="34989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13254" y="4311433"/>
            <a:ext cx="2731949" cy="1438943"/>
            <a:chOff x="4113254" y="4311433"/>
            <a:chExt cx="2731949" cy="1438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202" y="3685883"/>
              <a:ext cx="5463898" cy="28778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54" y="4311433"/>
              <a:ext cx="2731949" cy="14389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1961" y="6698211"/>
            <a:ext cx="4187147" cy="2436782"/>
            <a:chOff x="1141961" y="6698211"/>
            <a:chExt cx="4187147" cy="24367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92560" y="5638872"/>
              <a:ext cx="8374294" cy="487356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961" y="6698211"/>
              <a:ext cx="4187147" cy="2436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79229" y="7121413"/>
            <a:ext cx="3915727" cy="1239511"/>
            <a:chOff x="5479229" y="7121413"/>
            <a:chExt cx="3915727" cy="12395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2270" y="6582562"/>
              <a:ext cx="7831455" cy="247902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9229" y="7121413"/>
              <a:ext cx="3915727" cy="12395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0587" y="3738890"/>
            <a:ext cx="7845006" cy="14059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0025" y="688511"/>
            <a:ext cx="8605699" cy="20282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0500" y="1892319"/>
            <a:ext cx="6615115" cy="14481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0"/>
            <a:ext cx="4938546" cy="2652310"/>
            <a:chOff x="9524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524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56692" y="7633404"/>
            <a:ext cx="4938546" cy="2652310"/>
            <a:chOff x="13356692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56692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19352" y="6079266"/>
            <a:ext cx="5428346" cy="23307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7638" y="2926153"/>
            <a:ext cx="9136312" cy="3787066"/>
            <a:chOff x="1217638" y="2926153"/>
            <a:chExt cx="9136312" cy="37870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03331" y="1279807"/>
              <a:ext cx="18272623" cy="757413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638" y="2926153"/>
              <a:ext cx="9136312" cy="37870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2278" y="4394151"/>
            <a:ext cx="7667132" cy="1759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7638" y="6713219"/>
            <a:ext cx="9136312" cy="2718360"/>
            <a:chOff x="1217638" y="6713219"/>
            <a:chExt cx="9136312" cy="2718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173087" y="5531470"/>
              <a:ext cx="18272623" cy="543672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638" y="6713219"/>
              <a:ext cx="9136312" cy="27183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0025" y="688511"/>
            <a:ext cx="8605699" cy="20282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0500" y="1892319"/>
            <a:ext cx="5788353" cy="14481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554" y="3175616"/>
            <a:ext cx="6670786" cy="5415308"/>
            <a:chOff x="1079554" y="3175616"/>
            <a:chExt cx="6670786" cy="5415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16495" y="659425"/>
              <a:ext cx="13341572" cy="1083061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554" y="3175616"/>
              <a:ext cx="6670786" cy="5415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6090" y="3203966"/>
            <a:ext cx="4085896" cy="28581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5573" y="5851468"/>
            <a:ext cx="9071994" cy="19136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35108" y="808946"/>
            <a:ext cx="1104986" cy="1372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025" y="688511"/>
            <a:ext cx="7410213" cy="20282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1928" y="1862509"/>
            <a:ext cx="3614696" cy="15279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5</Words>
  <Application>Microsoft Office PowerPoint</Application>
  <PresentationFormat>사용자 지정</PresentationFormat>
  <Paragraphs>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하 승아</cp:lastModifiedBy>
  <cp:revision>4</cp:revision>
  <dcterms:created xsi:type="dcterms:W3CDTF">2023-08-22T22:26:24Z</dcterms:created>
  <dcterms:modified xsi:type="dcterms:W3CDTF">2023-08-23T01:29:45Z</dcterms:modified>
</cp:coreProperties>
</file>